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828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79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34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23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75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16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68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05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7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44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96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58370-2077-4AC3-A3F6-5A9D0F093802}" type="datetimeFigureOut">
              <a:rPr lang="it-IT" smtClean="0"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14136-38C2-49CB-ACD4-7DD20BC103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88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6908" y="356245"/>
            <a:ext cx="9144000" cy="451063"/>
          </a:xfrm>
        </p:spPr>
        <p:txBody>
          <a:bodyPr>
            <a:noAutofit/>
          </a:bodyPr>
          <a:lstStyle/>
          <a:p>
            <a:r>
              <a:rPr lang="it-IT" sz="3200" dirty="0" smtClean="0"/>
              <a:t>Tipi di </a:t>
            </a:r>
            <a:r>
              <a:rPr lang="it-IT" sz="3200" i="1" dirty="0" err="1" smtClean="0"/>
              <a:t>judicial</a:t>
            </a:r>
            <a:r>
              <a:rPr lang="it-IT" sz="3200" i="1" dirty="0" smtClean="0"/>
              <a:t> </a:t>
            </a:r>
            <a:r>
              <a:rPr lang="it-IT" sz="3200" i="1" dirty="0" err="1" smtClean="0"/>
              <a:t>review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26076" y="3492843"/>
            <a:ext cx="1894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sindacato</a:t>
            </a:r>
            <a:endParaRPr lang="it-IT" sz="3200" dirty="0"/>
          </a:p>
        </p:txBody>
      </p:sp>
      <p:sp>
        <p:nvSpPr>
          <p:cNvPr id="5" name="Parentesi graffa aperta 4"/>
          <p:cNvSpPr/>
          <p:nvPr/>
        </p:nvSpPr>
        <p:spPr>
          <a:xfrm>
            <a:off x="2817341" y="1696995"/>
            <a:ext cx="222421" cy="42095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188043" y="1771135"/>
            <a:ext cx="2405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diffuso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188043" y="4184822"/>
            <a:ext cx="2339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accentrato</a:t>
            </a:r>
            <a:endParaRPr lang="it-IT" sz="2800" dirty="0"/>
          </a:p>
        </p:txBody>
      </p:sp>
      <p:sp>
        <p:nvSpPr>
          <p:cNvPr id="8" name="Parentesi graffa aperta 7"/>
          <p:cNvSpPr/>
          <p:nvPr/>
        </p:nvSpPr>
        <p:spPr>
          <a:xfrm>
            <a:off x="5156886" y="3258182"/>
            <a:ext cx="131806" cy="24588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453448" y="3278542"/>
            <a:ext cx="1787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preventivo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527589" y="5029082"/>
            <a:ext cx="1729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successivo</a:t>
            </a:r>
            <a:endParaRPr lang="it-IT" sz="2800" dirty="0"/>
          </a:p>
        </p:txBody>
      </p:sp>
      <p:sp>
        <p:nvSpPr>
          <p:cNvPr id="11" name="Parentesi graffa aperta 10"/>
          <p:cNvSpPr/>
          <p:nvPr/>
        </p:nvSpPr>
        <p:spPr>
          <a:xfrm>
            <a:off x="7620000" y="4184822"/>
            <a:ext cx="172995" cy="21500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7891849" y="4184822"/>
            <a:ext cx="2817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</a:t>
            </a:r>
            <a:r>
              <a:rPr lang="it-IT" sz="2800" dirty="0" smtClean="0"/>
              <a:t>d accesso diretto</a:t>
            </a:r>
            <a:endParaRPr lang="it-IT" sz="28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891849" y="5644920"/>
            <a:ext cx="3649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</a:t>
            </a:r>
            <a:r>
              <a:rPr lang="it-IT" sz="2800" dirty="0" smtClean="0"/>
              <a:t>d accesso incidentale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36673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Tipi di judicial review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Tipi di judicial review</dc:title>
  <dc:creator>roberto bin</dc:creator>
  <cp:lastModifiedBy>roberto bin</cp:lastModifiedBy>
  <cp:revision>1</cp:revision>
  <dcterms:created xsi:type="dcterms:W3CDTF">2015-11-24T10:05:45Z</dcterms:created>
  <dcterms:modified xsi:type="dcterms:W3CDTF">2015-11-24T10:05:59Z</dcterms:modified>
</cp:coreProperties>
</file>